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6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5BD69965-E8DC-4589-B2DF-2C5DD42E4C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EA35395-B47E-4534-BF70-D773134594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4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73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3EF9E1B-3CEE-46A9-B567-5C9DACE6EF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778"/>
            <a:ext cx="7620000" cy="472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24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3BC958E-B33B-44AB-B83B-F554BA12FF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72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6DDEBF3-61D2-49DB-B306-38FF4A4C54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4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75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EA3E1C9-32CD-4EC7-B09B-2254BF8AA5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778"/>
            <a:ext cx="7620000" cy="472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07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A89C80F-6F1D-4C98-9CE8-C64B8D5E6C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997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5FB3B57-A8B5-40E6-AD18-D4BF6763E6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52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49D78E9-0807-451E-A60A-BDDACCE1B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41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480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3778771-7CF0-4D48-97DC-C5EC65669F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778"/>
            <a:ext cx="7620000" cy="4721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1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975F07-4D20-497D-B4D2-FAF6E16C03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7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55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Ondersteboven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binnenstebuiten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– Zo is het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hemels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koninkrijk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&amp; m. A.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Houben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F9568E-06A6-4984-ACC9-4B4B1C8BD6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1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926347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228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55</cp:revision>
  <dcterms:created xsi:type="dcterms:W3CDTF">2004-09-21T10:26:12Z</dcterms:created>
  <dcterms:modified xsi:type="dcterms:W3CDTF">2022-12-31T09:54:44Z</dcterms:modified>
</cp:coreProperties>
</file>